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webp" ContentType="image/webp"/>
  <Default Extension="so" ContentType="application/octet-stream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20" Type="http://schemas.openxmlformats.org/officeDocument/2006/relationships/viewProps" Target="viewProps.xml" /><Relationship Id="rId1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2" Type="http://schemas.openxmlformats.org/officeDocument/2006/relationships/tableStyles" Target="tableStyles.xml" /><Relationship Id="rId2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webp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8.so" /><Relationship Id="rId3" Type="http://schemas.openxmlformats.org/officeDocument/2006/relationships/image" Target="../media/image7.jpg" /><Relationship Id="rId2" Type="http://schemas.openxmlformats.org/officeDocument/2006/relationships/image" Target="../media/image6.jp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 indent="0" marL="0">
              <a:buNone/>
            </a:pPr>
            <a:r>
              <a:rPr/>
              <a:t>:::{.fragment}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Decentralized Management;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perspective change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29972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 on BIG Data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functional view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066800"/>
            <a:ext cx="2895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test2</a:t>
            </a:r>
          </a:p>
        </p:txBody>
      </p:sp>
      <p:pic>
        <p:nvPicPr>
          <p:cNvPr descr="https://github.com/ManuelePasini/slides-markdown/blob/master/slides/images/dataplat_seminar/ortho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75100" y="203200"/>
            <a:ext cx="4279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test3</a:t>
            </a:r>
          </a:p>
        </p:txBody>
      </p:sp>
      <p:pic>
        <p:nvPicPr>
          <p:cNvPr descr="https://github.com/ManuelePasini/slides-markdown/blob/master/slides/images/dataplat_seminar/watering_pipeline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test4</a:t>
            </a:r>
          </a:p>
        </p:txBody>
      </p:sp>
      <p:pic>
        <p:nvPicPr>
          <p:cNvPr descr="https://github.com/ManuelePasini/slides-markdown/blob/master/slides/images/dataplat_seminar/agritec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test5</a:t>
            </a:r>
          </a:p>
        </p:txBody>
      </p:sp>
      <p:pic>
        <p:nvPicPr>
          <p:cNvPr descr="https://github.com/ManuelePasini/slides-markdown/blob/master/slides/images/dataplat_seminar/agritech_ods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test6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test7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Governance issues;</a:t>
            </a:r>
          </a:p>
          <a:p>
            <a:pPr lvl="1"/>
            <a:r>
              <a:rPr/>
              <a:t>Sharing issues.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Might face dependencies issues;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2025-12-07T10:19:13Z</dcterms:created>
  <dcterms:modified xsi:type="dcterms:W3CDTF">2025-12-07T10:19:13Z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